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02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4" r:id="rId9"/>
    <p:sldId id="267" r:id="rId10"/>
    <p:sldId id="262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3" d="100"/>
          <a:sy n="93" d="100"/>
        </p:scale>
        <p:origin x="-13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4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5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t>3/11/12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t>3/11/12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t>3/11/12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t>3/11/12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t>3/11/12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t>3/11/12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rot="15660000">
            <a:off x="5179560" y="1837493"/>
            <a:ext cx="1040884" cy="7134813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3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30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4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t>3/11/12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t>3/11/12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t>3/11/12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t>3/11/12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6CE06-6966-C64B-800C-4063CC91A98E}" type="datetimeFigureOut">
              <a:rPr lang="en-US" smtClean="0"/>
              <a:t>3/11/12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2858-5DCD-D44E-8101-A62A0AD9E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1576CE06-6966-C64B-800C-4063CC91A98E}" type="datetimeFigureOut">
              <a:rPr lang="en-US" smtClean="0"/>
              <a:t>3/11/12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07B2858-5DCD-D44E-8101-A62A0AD9E7A5}" type="slidenum">
              <a:rPr lang="en-US" smtClean="0"/>
              <a:t>‹#›</a:t>
            </a:fld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</p:sldLayoutIdLst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Chez </a:t>
            </a:r>
            <a:r>
              <a:rPr lang="en-US" dirty="0" err="1" smtClean="0"/>
              <a:t>Moi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Nicolle</a:t>
            </a:r>
            <a:endParaRPr lang="en-US" dirty="0"/>
          </a:p>
        </p:txBody>
      </p:sp>
      <p:pic>
        <p:nvPicPr>
          <p:cNvPr id="4" name="Picture 3" descr="house_off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3776" y="2362199"/>
            <a:ext cx="4001303" cy="3905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1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alphaModFix amt="57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330200" dist="38100" dir="2700000" algn="tl" rotWithShape="0">
              <a:srgbClr val="000000">
                <a:alpha val="39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5203" y="2102802"/>
            <a:ext cx="5202709" cy="2403202"/>
          </a:xfrm>
        </p:spPr>
        <p:txBody>
          <a:bodyPr wrap="none"/>
          <a:lstStyle/>
          <a:p>
            <a:pPr algn="ctr"/>
            <a:r>
              <a:rPr lang="en-US" dirty="0" smtClean="0"/>
              <a:t>FIN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842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ky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</a:majorFont>
      <a:minorFont>
        <a:latin typeface="Arial Rounded MT Bold"/>
        <a:ea typeface=""/>
        <a:cs typeface=""/>
        <a:font script="Jpan" typeface="ＭＳ Ｐゴシック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55</TotalTime>
  <Words>4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Sky</vt:lpstr>
      <vt:lpstr>Chez Moi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FIN</vt:lpstr>
    </vt:vector>
  </TitlesOfParts>
  <Company>Cisco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Chez Moi</dc:title>
  <dc:creator>Nicolle Iacobacci</dc:creator>
  <cp:lastModifiedBy>Nicolle Iacobacci</cp:lastModifiedBy>
  <cp:revision>1</cp:revision>
  <dcterms:created xsi:type="dcterms:W3CDTF">2012-03-11T17:58:27Z</dcterms:created>
  <dcterms:modified xsi:type="dcterms:W3CDTF">2012-03-11T18:53:29Z</dcterms:modified>
</cp:coreProperties>
</file>